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lfonso Villalobos Pérez" initials="AVP" lastIdx="7" clrIdx="0">
    <p:extLst>
      <p:ext uri="{19B8F6BF-5375-455C-9EA6-DF929625EA0E}">
        <p15:presenceInfo xmlns:p15="http://schemas.microsoft.com/office/powerpoint/2012/main" userId="S::avillalp@ccss.sa.cr::e7ab26eb-b571-41a3-a508-c0c0e811796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48" autoAdjust="0"/>
    <p:restoredTop sz="93901" autoAdjust="0"/>
  </p:normalViewPr>
  <p:slideViewPr>
    <p:cSldViewPr snapToGrid="0">
      <p:cViewPr varScale="1">
        <p:scale>
          <a:sx n="110" d="100"/>
          <a:sy n="110" d="100"/>
        </p:scale>
        <p:origin x="576" y="18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9EE6D61-B2EB-4319-8791-8D6D3CF05F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4FB753F-EB34-448A-916B-C76F53B3CC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5239623-D571-4A61-8019-C3CCABB5EB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491BF-A04A-45E6-A704-6B8451F0F2F6}" type="datetimeFigureOut">
              <a:rPr lang="en-US" smtClean="0"/>
              <a:t>7/16/24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74F7A8E-8ABA-41D1-AE0A-D6636411DB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25DDB8C-05D9-4AAB-9921-9B9B6B4027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D9841-05BE-4C5C-8364-540BF60E6AD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499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D6FC392-F3E8-48B6-AB52-C766814569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3354EBB-DE96-43EC-9049-2B4C43DFDF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C3A3D4A-33CA-4261-88F9-89653BCB40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491BF-A04A-45E6-A704-6B8451F0F2F6}" type="datetimeFigureOut">
              <a:rPr lang="en-US" smtClean="0"/>
              <a:t>7/16/24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EBAB073-FFFE-4F32-8960-DC2F0E7F48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4D3F23E-CA7B-4D5B-8795-B332CEF6ED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D9841-05BE-4C5C-8364-540BF60E6AD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7834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D58E2F65-F8E6-479A-8B22-37E68B37904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86800B0-C59A-4940-9AAF-701C418FA6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2975BAC-3B8E-445E-A458-EB68F357A4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491BF-A04A-45E6-A704-6B8451F0F2F6}" type="datetimeFigureOut">
              <a:rPr lang="en-US" smtClean="0"/>
              <a:t>7/16/24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F05AFAF-13B4-428E-B188-355759AB15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2374781-9F26-46C0-A402-46C1ED85AE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D9841-05BE-4C5C-8364-540BF60E6AD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17693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834CA66-1D9B-4F24-847B-69B97C9AE1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1D34C78-F390-406B-A245-624E453C38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EC77D52-71C4-4888-A230-D863C9A84D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491BF-A04A-45E6-A704-6B8451F0F2F6}" type="datetimeFigureOut">
              <a:rPr lang="en-US" smtClean="0"/>
              <a:t>7/16/24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F6D41D2-B253-4A2C-8547-6E8EBAF6F8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74F07F0-C36D-4D14-AA70-BDADB860EF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D9841-05BE-4C5C-8364-540BF60E6AD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63306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5335B5F-E42F-4C54-9249-E3D53B797A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231E84C-AE9E-457F-81C2-ED43F04155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6727515-BC82-47E5-8783-68B21DE31D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491BF-A04A-45E6-A704-6B8451F0F2F6}" type="datetimeFigureOut">
              <a:rPr lang="en-US" smtClean="0"/>
              <a:t>7/16/24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D1970DA-B377-4B53-8EE8-0CB23E176E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7B894D1-D471-4247-9B9A-413BC2ECCC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D9841-05BE-4C5C-8364-540BF60E6AD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05766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A9A0BC3-4CA4-4941-B623-360A8F84EE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7DC5E05-3613-45A2-802E-3843BA29548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88AB97C-2B03-4883-8C95-6343E8098A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80835DC-4539-4C83-94C9-AC1F77529F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491BF-A04A-45E6-A704-6B8451F0F2F6}" type="datetimeFigureOut">
              <a:rPr lang="en-US" smtClean="0"/>
              <a:t>7/16/24</a:t>
            </a:fld>
            <a:endParaRPr lang="en-U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6812582-F8F0-482F-BA20-1F0EDA10AD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98C2BAC-B2BD-4B06-8FFB-ADFE6070DB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D9841-05BE-4C5C-8364-540BF60E6AD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438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893F91F-CBD3-49B9-9C46-430A8DEEE3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A5799FB-27F8-426F-AAC2-8F26AF171C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B7FA463-6473-466A-A071-41E4B9246E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B93A9D9B-AA25-4FBE-96D1-9EF1A3670C2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F4FF147B-810D-4212-AD8C-6A30347F751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7DB6F980-49BF-4901-AD26-C6D98D48D0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491BF-A04A-45E6-A704-6B8451F0F2F6}" type="datetimeFigureOut">
              <a:rPr lang="en-US" smtClean="0"/>
              <a:t>7/16/24</a:t>
            </a:fld>
            <a:endParaRPr lang="en-U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491F654D-940E-4401-AA66-6A6935D67C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0A248-FF23-4EBE-B784-EFF677F4D9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D9841-05BE-4C5C-8364-540BF60E6AD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002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213D73-5034-47F6-880C-6EA0D147A5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3FD0437B-0B81-4D21-8F66-57FE5C3C48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491BF-A04A-45E6-A704-6B8451F0F2F6}" type="datetimeFigureOut">
              <a:rPr lang="en-US" smtClean="0"/>
              <a:t>7/16/24</a:t>
            </a:fld>
            <a:endParaRPr lang="en-U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C1B92A6B-3A5A-4AC6-AFF1-7750A1EFF0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70B82E65-CE2C-43DF-AC15-6CD9174E45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D9841-05BE-4C5C-8364-540BF60E6AD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5340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92D357F1-3550-446C-BF3C-5237D6456C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491BF-A04A-45E6-A704-6B8451F0F2F6}" type="datetimeFigureOut">
              <a:rPr lang="en-US" smtClean="0"/>
              <a:t>7/16/24</a:t>
            </a:fld>
            <a:endParaRPr lang="en-U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E49FC386-D1AF-457E-A4C6-F830DBE730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20541AB1-B97D-4B46-9A1B-1650C43D59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D9841-05BE-4C5C-8364-540BF60E6AD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9390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B259064-DCBE-4FEC-8D39-7A0FE53375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384AACA-EEB7-4A77-A5A6-17947264C9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89323CA-6245-424F-9A7F-5CD95A2935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C383BE7-7025-4608-BD07-5551764436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491BF-A04A-45E6-A704-6B8451F0F2F6}" type="datetimeFigureOut">
              <a:rPr lang="en-US" smtClean="0"/>
              <a:t>7/16/24</a:t>
            </a:fld>
            <a:endParaRPr lang="en-U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9F6B54B-0755-4457-B3AA-8B212809C2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E6646A-2CC9-4DE9-A00F-78E756E3FB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D9841-05BE-4C5C-8364-540BF60E6AD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0683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5190499-5F7F-4A8D-94D5-EEC17422B2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01A067F0-F19D-4E41-8773-6257F89BE18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8834C59-3B6F-4906-AE75-7946A431ED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1110828-61A2-4CDC-B840-927B8E4045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491BF-A04A-45E6-A704-6B8451F0F2F6}" type="datetimeFigureOut">
              <a:rPr lang="en-US" smtClean="0"/>
              <a:t>7/16/24</a:t>
            </a:fld>
            <a:endParaRPr lang="en-U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B7536EE-0A36-4474-B4AB-B2CF5941CA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08A5156-BD52-4079-A240-199F98FDE0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D9841-05BE-4C5C-8364-540BF60E6AD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6126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E0241EDD-61D8-4463-A8B3-F03120A54B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9AE9164-ED2D-4710-A788-21BDE54141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8DBC619-1826-478E-858A-D0DE67D8327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F491BF-A04A-45E6-A704-6B8451F0F2F6}" type="datetimeFigureOut">
              <a:rPr lang="en-US" smtClean="0"/>
              <a:t>7/16/24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C55C9AA-5351-445A-8E0D-DB062439C6B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158101D-B958-4EA0-91DF-A395E91CF2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AD9841-05BE-4C5C-8364-540BF60E6AD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2884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E394093D-A399-4F19-B49A-5DC92D6FD3E8}"/>
              </a:ext>
            </a:extLst>
          </p:cNvPr>
          <p:cNvSpPr txBox="1"/>
          <p:nvPr/>
        </p:nvSpPr>
        <p:spPr>
          <a:xfrm>
            <a:off x="4872505" y="327076"/>
            <a:ext cx="1583140" cy="24622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419" sz="1000" dirty="0"/>
              <a:t>Recepción del artículo</a:t>
            </a:r>
            <a:endParaRPr lang="en-US" sz="1000" dirty="0"/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AA45C7AD-FD6C-478A-BA31-E2C8662FD2A7}"/>
              </a:ext>
            </a:extLst>
          </p:cNvPr>
          <p:cNvSpPr txBox="1"/>
          <p:nvPr/>
        </p:nvSpPr>
        <p:spPr>
          <a:xfrm>
            <a:off x="5199979" y="6167444"/>
            <a:ext cx="1000831" cy="27699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419" sz="1200" dirty="0"/>
              <a:t>Publicación</a:t>
            </a:r>
            <a:endParaRPr lang="en-US" sz="1200" dirty="0"/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188FAD33-7E00-48EE-8065-6C4840DECE33}"/>
              </a:ext>
            </a:extLst>
          </p:cNvPr>
          <p:cNvSpPr txBox="1"/>
          <p:nvPr/>
        </p:nvSpPr>
        <p:spPr>
          <a:xfrm>
            <a:off x="8171591" y="979145"/>
            <a:ext cx="1589966" cy="40011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419" sz="1000" dirty="0"/>
              <a:t>Se envía al autor para correcciones</a:t>
            </a:r>
            <a:endParaRPr lang="en-US" sz="1000" dirty="0"/>
          </a:p>
        </p:txBody>
      </p:sp>
      <p:sp>
        <p:nvSpPr>
          <p:cNvPr id="14" name="Diagrama de flujo: decisión 13">
            <a:extLst>
              <a:ext uri="{FF2B5EF4-FFF2-40B4-BE49-F238E27FC236}">
                <a16:creationId xmlns:a16="http://schemas.microsoft.com/office/drawing/2014/main" id="{BA20A439-3C66-4CAA-B9A4-430CCDD4E297}"/>
              </a:ext>
            </a:extLst>
          </p:cNvPr>
          <p:cNvSpPr/>
          <p:nvPr/>
        </p:nvSpPr>
        <p:spPr>
          <a:xfrm>
            <a:off x="4305587" y="735207"/>
            <a:ext cx="2713851" cy="921677"/>
          </a:xfrm>
          <a:prstGeom prst="flowChartDecision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419" sz="1000" dirty="0">
                <a:solidFill>
                  <a:schemeClr val="tx1"/>
                </a:solidFill>
              </a:rPr>
              <a:t>Evaluación del Editor  </a:t>
            </a:r>
          </a:p>
          <a:p>
            <a:pPr algn="ctr"/>
            <a:r>
              <a:rPr lang="es-ES" sz="1000" dirty="0">
                <a:solidFill>
                  <a:schemeClr val="tx1"/>
                </a:solidFill>
              </a:rPr>
              <a:t>¿ </a:t>
            </a:r>
            <a:r>
              <a:rPr lang="es-419" sz="1000" dirty="0">
                <a:solidFill>
                  <a:schemeClr val="tx1"/>
                </a:solidFill>
              </a:rPr>
              <a:t>El artículo cumple los criterios y con la política de plagio?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0B8B60F5-830A-4654-B30D-1DFC0A989C60}"/>
              </a:ext>
            </a:extLst>
          </p:cNvPr>
          <p:cNvSpPr txBox="1"/>
          <p:nvPr/>
        </p:nvSpPr>
        <p:spPr>
          <a:xfrm>
            <a:off x="1207949" y="1065803"/>
            <a:ext cx="1347467" cy="24622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s-419" sz="1000" dirty="0"/>
              <a:t>El artículo se rechaza</a:t>
            </a:r>
            <a:endParaRPr lang="en-US" sz="1000" dirty="0"/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723C4E4C-216D-4A13-9DC9-A73150AD195C}"/>
              </a:ext>
            </a:extLst>
          </p:cNvPr>
          <p:cNvSpPr txBox="1"/>
          <p:nvPr/>
        </p:nvSpPr>
        <p:spPr>
          <a:xfrm>
            <a:off x="8280774" y="142410"/>
            <a:ext cx="1371601" cy="55399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419" sz="1000" dirty="0"/>
              <a:t>El autor realiza correcciones y envía a la Revista</a:t>
            </a:r>
            <a:endParaRPr lang="en-US" sz="1000" dirty="0"/>
          </a:p>
        </p:txBody>
      </p:sp>
      <p:sp>
        <p:nvSpPr>
          <p:cNvPr id="17" name="Diagrama de flujo: decisión 16">
            <a:extLst>
              <a:ext uri="{FF2B5EF4-FFF2-40B4-BE49-F238E27FC236}">
                <a16:creationId xmlns:a16="http://schemas.microsoft.com/office/drawing/2014/main" id="{1EB643EB-E905-427F-93A8-388D5C83F954}"/>
              </a:ext>
            </a:extLst>
          </p:cNvPr>
          <p:cNvSpPr/>
          <p:nvPr/>
        </p:nvSpPr>
        <p:spPr>
          <a:xfrm>
            <a:off x="4602158" y="3487378"/>
            <a:ext cx="2163183" cy="763009"/>
          </a:xfrm>
          <a:prstGeom prst="flowChartDecision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419" sz="1200" dirty="0">
                <a:solidFill>
                  <a:schemeClr val="tx1"/>
                </a:solidFill>
              </a:rPr>
              <a:t> </a:t>
            </a:r>
            <a:r>
              <a:rPr lang="es-ES" sz="1000" dirty="0">
                <a:solidFill>
                  <a:schemeClr val="tx1"/>
                </a:solidFill>
              </a:rPr>
              <a:t>¿ </a:t>
            </a:r>
            <a:r>
              <a:rPr lang="es-419" sz="1000" dirty="0">
                <a:solidFill>
                  <a:schemeClr val="tx1"/>
                </a:solidFill>
              </a:rPr>
              <a:t>Hay coincidencia en el criterio de los Pares?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8" name="Diagrama de flujo: decisión 17">
            <a:extLst>
              <a:ext uri="{FF2B5EF4-FFF2-40B4-BE49-F238E27FC236}">
                <a16:creationId xmlns:a16="http://schemas.microsoft.com/office/drawing/2014/main" id="{415928A7-3A92-4669-9D93-ADAC92C426B0}"/>
              </a:ext>
            </a:extLst>
          </p:cNvPr>
          <p:cNvSpPr/>
          <p:nvPr/>
        </p:nvSpPr>
        <p:spPr>
          <a:xfrm>
            <a:off x="4404816" y="4488286"/>
            <a:ext cx="2576646" cy="689110"/>
          </a:xfrm>
          <a:prstGeom prst="flowChartDecision">
            <a:avLst/>
          </a:prstGeom>
          <a:solidFill>
            <a:schemeClr val="bg1">
              <a:lumMod val="8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000" dirty="0">
                <a:solidFill>
                  <a:schemeClr val="tx1"/>
                </a:solidFill>
              </a:rPr>
              <a:t>¿ </a:t>
            </a:r>
            <a:r>
              <a:rPr lang="es-419" sz="1000" dirty="0">
                <a:solidFill>
                  <a:schemeClr val="tx1"/>
                </a:solidFill>
              </a:rPr>
              <a:t>Ambos pares aprueban ? </a:t>
            </a:r>
          </a:p>
        </p:txBody>
      </p:sp>
      <p:cxnSp>
        <p:nvCxnSpPr>
          <p:cNvPr id="20" name="Conector recto de flecha 19">
            <a:extLst>
              <a:ext uri="{FF2B5EF4-FFF2-40B4-BE49-F238E27FC236}">
                <a16:creationId xmlns:a16="http://schemas.microsoft.com/office/drawing/2014/main" id="{13786D9E-7DE5-46AC-AC79-4A1F36C8450E}"/>
              </a:ext>
            </a:extLst>
          </p:cNvPr>
          <p:cNvCxnSpPr>
            <a:cxnSpLocks/>
            <a:stCxn id="4" idx="2"/>
            <a:endCxn id="14" idx="0"/>
          </p:cNvCxnSpPr>
          <p:nvPr/>
        </p:nvCxnSpPr>
        <p:spPr>
          <a:xfrm flipH="1">
            <a:off x="5662513" y="573297"/>
            <a:ext cx="1562" cy="161910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ector recto de flecha 20">
            <a:extLst>
              <a:ext uri="{FF2B5EF4-FFF2-40B4-BE49-F238E27FC236}">
                <a16:creationId xmlns:a16="http://schemas.microsoft.com/office/drawing/2014/main" id="{E173A927-BB68-4346-986E-677D75BA91AF}"/>
              </a:ext>
            </a:extLst>
          </p:cNvPr>
          <p:cNvCxnSpPr>
            <a:cxnSpLocks/>
          </p:cNvCxnSpPr>
          <p:nvPr/>
        </p:nvCxnSpPr>
        <p:spPr>
          <a:xfrm>
            <a:off x="5665316" y="2289722"/>
            <a:ext cx="0" cy="147806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CuadroTexto 22">
            <a:extLst>
              <a:ext uri="{FF2B5EF4-FFF2-40B4-BE49-F238E27FC236}">
                <a16:creationId xmlns:a16="http://schemas.microsoft.com/office/drawing/2014/main" id="{D5A28C4A-D2D1-44CD-9185-DA65DC01C618}"/>
              </a:ext>
            </a:extLst>
          </p:cNvPr>
          <p:cNvSpPr txBox="1"/>
          <p:nvPr/>
        </p:nvSpPr>
        <p:spPr>
          <a:xfrm>
            <a:off x="5014904" y="5660292"/>
            <a:ext cx="1363797" cy="24622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419" sz="1000" dirty="0"/>
              <a:t>Diagramación</a:t>
            </a:r>
            <a:endParaRPr lang="en-US" sz="1000" dirty="0"/>
          </a:p>
        </p:txBody>
      </p:sp>
      <p:cxnSp>
        <p:nvCxnSpPr>
          <p:cNvPr id="25" name="Conector recto de flecha 24">
            <a:extLst>
              <a:ext uri="{FF2B5EF4-FFF2-40B4-BE49-F238E27FC236}">
                <a16:creationId xmlns:a16="http://schemas.microsoft.com/office/drawing/2014/main" id="{1ED62953-5E59-4E15-A121-565F65341657}"/>
              </a:ext>
            </a:extLst>
          </p:cNvPr>
          <p:cNvCxnSpPr>
            <a:cxnSpLocks/>
          </p:cNvCxnSpPr>
          <p:nvPr/>
        </p:nvCxnSpPr>
        <p:spPr>
          <a:xfrm>
            <a:off x="5685067" y="5921386"/>
            <a:ext cx="0" cy="255996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ector recto de flecha 27">
            <a:extLst>
              <a:ext uri="{FF2B5EF4-FFF2-40B4-BE49-F238E27FC236}">
                <a16:creationId xmlns:a16="http://schemas.microsoft.com/office/drawing/2014/main" id="{7B1EAC41-EFAD-4662-85BB-E1AEBE6C9B08}"/>
              </a:ext>
            </a:extLst>
          </p:cNvPr>
          <p:cNvCxnSpPr>
            <a:cxnSpLocks/>
            <a:stCxn id="14" idx="3"/>
            <a:endCxn id="12" idx="1"/>
          </p:cNvCxnSpPr>
          <p:nvPr/>
        </p:nvCxnSpPr>
        <p:spPr>
          <a:xfrm flipV="1">
            <a:off x="7019438" y="1179200"/>
            <a:ext cx="1152153" cy="1684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ector recto de flecha 28">
            <a:extLst>
              <a:ext uri="{FF2B5EF4-FFF2-40B4-BE49-F238E27FC236}">
                <a16:creationId xmlns:a16="http://schemas.microsoft.com/office/drawing/2014/main" id="{8C83A575-E6B5-4D1C-B93C-E5C0C429961D}"/>
              </a:ext>
            </a:extLst>
          </p:cNvPr>
          <p:cNvCxnSpPr>
            <a:cxnSpLocks/>
            <a:stCxn id="12" idx="0"/>
            <a:endCxn id="16" idx="2"/>
          </p:cNvCxnSpPr>
          <p:nvPr/>
        </p:nvCxnSpPr>
        <p:spPr>
          <a:xfrm flipV="1">
            <a:off x="8966574" y="696408"/>
            <a:ext cx="1" cy="282737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ector recto de flecha 32">
            <a:extLst>
              <a:ext uri="{FF2B5EF4-FFF2-40B4-BE49-F238E27FC236}">
                <a16:creationId xmlns:a16="http://schemas.microsoft.com/office/drawing/2014/main" id="{82FC1E20-1F16-4E58-B4B3-E53B150CE12D}"/>
              </a:ext>
            </a:extLst>
          </p:cNvPr>
          <p:cNvCxnSpPr>
            <a:cxnSpLocks/>
            <a:stCxn id="16" idx="1"/>
            <a:endCxn id="4" idx="3"/>
          </p:cNvCxnSpPr>
          <p:nvPr/>
        </p:nvCxnSpPr>
        <p:spPr>
          <a:xfrm flipH="1">
            <a:off x="6455645" y="419409"/>
            <a:ext cx="1825129" cy="3077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CuadroTexto 25">
            <a:extLst>
              <a:ext uri="{FF2B5EF4-FFF2-40B4-BE49-F238E27FC236}">
                <a16:creationId xmlns:a16="http://schemas.microsoft.com/office/drawing/2014/main" id="{094D5C65-943C-46F7-9334-49FE5B650F15}"/>
              </a:ext>
            </a:extLst>
          </p:cNvPr>
          <p:cNvSpPr txBox="1"/>
          <p:nvPr/>
        </p:nvSpPr>
        <p:spPr>
          <a:xfrm>
            <a:off x="3772954" y="937940"/>
            <a:ext cx="5326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419" sz="1200" dirty="0"/>
              <a:t>NO</a:t>
            </a:r>
            <a:endParaRPr lang="en-US" sz="1200" dirty="0"/>
          </a:p>
        </p:txBody>
      </p:sp>
      <p:sp>
        <p:nvSpPr>
          <p:cNvPr id="27" name="CuadroTexto 26">
            <a:extLst>
              <a:ext uri="{FF2B5EF4-FFF2-40B4-BE49-F238E27FC236}">
                <a16:creationId xmlns:a16="http://schemas.microsoft.com/office/drawing/2014/main" id="{5051A919-9152-4910-B465-A94FD951B126}"/>
              </a:ext>
            </a:extLst>
          </p:cNvPr>
          <p:cNvSpPr txBox="1"/>
          <p:nvPr/>
        </p:nvSpPr>
        <p:spPr>
          <a:xfrm>
            <a:off x="5764618" y="1656418"/>
            <a:ext cx="4220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419" sz="1200" dirty="0"/>
              <a:t>SÍ</a:t>
            </a:r>
            <a:endParaRPr lang="en-US" sz="1200" dirty="0"/>
          </a:p>
        </p:txBody>
      </p:sp>
      <p:sp>
        <p:nvSpPr>
          <p:cNvPr id="30" name="CuadroTexto 29">
            <a:extLst>
              <a:ext uri="{FF2B5EF4-FFF2-40B4-BE49-F238E27FC236}">
                <a16:creationId xmlns:a16="http://schemas.microsoft.com/office/drawing/2014/main" id="{827D8F5F-6D83-4237-9147-46E7F57098EB}"/>
              </a:ext>
            </a:extLst>
          </p:cNvPr>
          <p:cNvSpPr txBox="1"/>
          <p:nvPr/>
        </p:nvSpPr>
        <p:spPr>
          <a:xfrm>
            <a:off x="3744744" y="2590356"/>
            <a:ext cx="917614" cy="24622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s-419" sz="1000" dirty="0"/>
              <a:t>Revisión Par 1</a:t>
            </a:r>
            <a:endParaRPr lang="en-US" sz="1000" dirty="0"/>
          </a:p>
        </p:txBody>
      </p:sp>
      <p:sp>
        <p:nvSpPr>
          <p:cNvPr id="31" name="CuadroTexto 30">
            <a:extLst>
              <a:ext uri="{FF2B5EF4-FFF2-40B4-BE49-F238E27FC236}">
                <a16:creationId xmlns:a16="http://schemas.microsoft.com/office/drawing/2014/main" id="{D71EAB0C-1D15-4B82-97D3-80B7428F885E}"/>
              </a:ext>
            </a:extLst>
          </p:cNvPr>
          <p:cNvSpPr txBox="1"/>
          <p:nvPr/>
        </p:nvSpPr>
        <p:spPr>
          <a:xfrm>
            <a:off x="6455645" y="2592370"/>
            <a:ext cx="917614" cy="24622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s-419" sz="1000" dirty="0"/>
              <a:t>Revisión Par 2</a:t>
            </a:r>
            <a:endParaRPr lang="en-US" sz="1000" dirty="0"/>
          </a:p>
        </p:txBody>
      </p:sp>
      <p:cxnSp>
        <p:nvCxnSpPr>
          <p:cNvPr id="32" name="Conector recto de flecha 31">
            <a:extLst>
              <a:ext uri="{FF2B5EF4-FFF2-40B4-BE49-F238E27FC236}">
                <a16:creationId xmlns:a16="http://schemas.microsoft.com/office/drawing/2014/main" id="{AFDBB31E-A1E8-4B71-B6E9-099FC6EE4173}"/>
              </a:ext>
            </a:extLst>
          </p:cNvPr>
          <p:cNvCxnSpPr>
            <a:cxnSpLocks/>
          </p:cNvCxnSpPr>
          <p:nvPr/>
        </p:nvCxnSpPr>
        <p:spPr>
          <a:xfrm>
            <a:off x="4233132" y="2455763"/>
            <a:ext cx="15443" cy="134593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ector recto de flecha 33">
            <a:extLst>
              <a:ext uri="{FF2B5EF4-FFF2-40B4-BE49-F238E27FC236}">
                <a16:creationId xmlns:a16="http://schemas.microsoft.com/office/drawing/2014/main" id="{C362D976-8B4A-4830-8C05-98ED4539934F}"/>
              </a:ext>
            </a:extLst>
          </p:cNvPr>
          <p:cNvCxnSpPr>
            <a:cxnSpLocks/>
          </p:cNvCxnSpPr>
          <p:nvPr/>
        </p:nvCxnSpPr>
        <p:spPr>
          <a:xfrm>
            <a:off x="6949641" y="2455763"/>
            <a:ext cx="0" cy="133832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ector recto 6">
            <a:extLst>
              <a:ext uri="{FF2B5EF4-FFF2-40B4-BE49-F238E27FC236}">
                <a16:creationId xmlns:a16="http://schemas.microsoft.com/office/drawing/2014/main" id="{742E687E-76CF-4368-841B-1639BF378A8F}"/>
              </a:ext>
            </a:extLst>
          </p:cNvPr>
          <p:cNvCxnSpPr>
            <a:cxnSpLocks/>
          </p:cNvCxnSpPr>
          <p:nvPr/>
        </p:nvCxnSpPr>
        <p:spPr>
          <a:xfrm>
            <a:off x="4233133" y="2449151"/>
            <a:ext cx="2716508" cy="66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ector recto 34">
            <a:extLst>
              <a:ext uri="{FF2B5EF4-FFF2-40B4-BE49-F238E27FC236}">
                <a16:creationId xmlns:a16="http://schemas.microsoft.com/office/drawing/2014/main" id="{A06707C3-902A-477E-9929-E19842170F3A}"/>
              </a:ext>
            </a:extLst>
          </p:cNvPr>
          <p:cNvCxnSpPr/>
          <p:nvPr/>
        </p:nvCxnSpPr>
        <p:spPr>
          <a:xfrm>
            <a:off x="4233132" y="2989330"/>
            <a:ext cx="271650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ector recto de flecha 35">
            <a:extLst>
              <a:ext uri="{FF2B5EF4-FFF2-40B4-BE49-F238E27FC236}">
                <a16:creationId xmlns:a16="http://schemas.microsoft.com/office/drawing/2014/main" id="{B342DC84-F043-4663-B3CE-567D87A68EAE}"/>
              </a:ext>
            </a:extLst>
          </p:cNvPr>
          <p:cNvCxnSpPr>
            <a:cxnSpLocks/>
          </p:cNvCxnSpPr>
          <p:nvPr/>
        </p:nvCxnSpPr>
        <p:spPr>
          <a:xfrm>
            <a:off x="6952793" y="2861314"/>
            <a:ext cx="0" cy="128016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ector recto de flecha 36">
            <a:extLst>
              <a:ext uri="{FF2B5EF4-FFF2-40B4-BE49-F238E27FC236}">
                <a16:creationId xmlns:a16="http://schemas.microsoft.com/office/drawing/2014/main" id="{8A29D75E-9CDC-450C-B644-74645B67CBE9}"/>
              </a:ext>
            </a:extLst>
          </p:cNvPr>
          <p:cNvCxnSpPr>
            <a:cxnSpLocks/>
          </p:cNvCxnSpPr>
          <p:nvPr/>
        </p:nvCxnSpPr>
        <p:spPr>
          <a:xfrm>
            <a:off x="4241547" y="2861315"/>
            <a:ext cx="0" cy="128015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ector recto de flecha 37">
            <a:extLst>
              <a:ext uri="{FF2B5EF4-FFF2-40B4-BE49-F238E27FC236}">
                <a16:creationId xmlns:a16="http://schemas.microsoft.com/office/drawing/2014/main" id="{88A30B6C-EC1A-4ED1-B533-9D274C54F6CD}"/>
              </a:ext>
            </a:extLst>
          </p:cNvPr>
          <p:cNvCxnSpPr>
            <a:cxnSpLocks/>
            <a:endCxn id="17" idx="0"/>
          </p:cNvCxnSpPr>
          <p:nvPr/>
        </p:nvCxnSpPr>
        <p:spPr>
          <a:xfrm flipH="1">
            <a:off x="5683750" y="3359594"/>
            <a:ext cx="266" cy="127784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ector recto de flecha 40">
            <a:extLst>
              <a:ext uri="{FF2B5EF4-FFF2-40B4-BE49-F238E27FC236}">
                <a16:creationId xmlns:a16="http://schemas.microsoft.com/office/drawing/2014/main" id="{877E8E6C-EAB5-4023-99A3-54795221EF97}"/>
              </a:ext>
            </a:extLst>
          </p:cNvPr>
          <p:cNvCxnSpPr>
            <a:cxnSpLocks/>
          </p:cNvCxnSpPr>
          <p:nvPr/>
        </p:nvCxnSpPr>
        <p:spPr>
          <a:xfrm flipH="1">
            <a:off x="2555417" y="1210678"/>
            <a:ext cx="175017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ector recto de flecha 43">
            <a:extLst>
              <a:ext uri="{FF2B5EF4-FFF2-40B4-BE49-F238E27FC236}">
                <a16:creationId xmlns:a16="http://schemas.microsoft.com/office/drawing/2014/main" id="{ED8F1495-5D33-4C37-AEE3-E2F45A67B951}"/>
              </a:ext>
            </a:extLst>
          </p:cNvPr>
          <p:cNvCxnSpPr>
            <a:cxnSpLocks/>
            <a:stCxn id="17" idx="2"/>
            <a:endCxn id="18" idx="0"/>
          </p:cNvCxnSpPr>
          <p:nvPr/>
        </p:nvCxnSpPr>
        <p:spPr>
          <a:xfrm>
            <a:off x="5683750" y="4250387"/>
            <a:ext cx="9389" cy="237899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CuadroTexto 45">
            <a:extLst>
              <a:ext uri="{FF2B5EF4-FFF2-40B4-BE49-F238E27FC236}">
                <a16:creationId xmlns:a16="http://schemas.microsoft.com/office/drawing/2014/main" id="{1EEA58C8-6129-42A6-8BF7-0FED5A67AC21}"/>
              </a:ext>
            </a:extLst>
          </p:cNvPr>
          <p:cNvSpPr txBox="1"/>
          <p:nvPr/>
        </p:nvSpPr>
        <p:spPr>
          <a:xfrm>
            <a:off x="5778780" y="4164692"/>
            <a:ext cx="4220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419" sz="1200" dirty="0"/>
              <a:t>SÍ</a:t>
            </a:r>
            <a:endParaRPr lang="en-US" sz="1200" dirty="0"/>
          </a:p>
        </p:txBody>
      </p:sp>
      <p:cxnSp>
        <p:nvCxnSpPr>
          <p:cNvPr id="49" name="Conector recto de flecha 48">
            <a:extLst>
              <a:ext uri="{FF2B5EF4-FFF2-40B4-BE49-F238E27FC236}">
                <a16:creationId xmlns:a16="http://schemas.microsoft.com/office/drawing/2014/main" id="{58126F74-CB5D-4A78-A5BD-EEB7410532DE}"/>
              </a:ext>
            </a:extLst>
          </p:cNvPr>
          <p:cNvCxnSpPr>
            <a:cxnSpLocks/>
            <a:stCxn id="18" idx="2"/>
            <a:endCxn id="23" idx="0"/>
          </p:cNvCxnSpPr>
          <p:nvPr/>
        </p:nvCxnSpPr>
        <p:spPr>
          <a:xfrm>
            <a:off x="5693139" y="5177396"/>
            <a:ext cx="3664" cy="482896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CuadroTexto 49">
            <a:extLst>
              <a:ext uri="{FF2B5EF4-FFF2-40B4-BE49-F238E27FC236}">
                <a16:creationId xmlns:a16="http://schemas.microsoft.com/office/drawing/2014/main" id="{9C7CB067-6809-47CF-A51D-80C257C498C6}"/>
              </a:ext>
            </a:extLst>
          </p:cNvPr>
          <p:cNvSpPr txBox="1"/>
          <p:nvPr/>
        </p:nvSpPr>
        <p:spPr>
          <a:xfrm>
            <a:off x="5753803" y="5260861"/>
            <a:ext cx="4220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419" sz="1200" dirty="0"/>
              <a:t>SÍ</a:t>
            </a:r>
            <a:endParaRPr lang="en-US" sz="1200" dirty="0"/>
          </a:p>
        </p:txBody>
      </p:sp>
      <p:cxnSp>
        <p:nvCxnSpPr>
          <p:cNvPr id="51" name="Conector recto de flecha 50">
            <a:extLst>
              <a:ext uri="{FF2B5EF4-FFF2-40B4-BE49-F238E27FC236}">
                <a16:creationId xmlns:a16="http://schemas.microsoft.com/office/drawing/2014/main" id="{9359DD88-8031-46E5-A7CE-1D18EF88F5C6}"/>
              </a:ext>
            </a:extLst>
          </p:cNvPr>
          <p:cNvCxnSpPr>
            <a:cxnSpLocks/>
            <a:stCxn id="18" idx="1"/>
          </p:cNvCxnSpPr>
          <p:nvPr/>
        </p:nvCxnSpPr>
        <p:spPr>
          <a:xfrm flipH="1">
            <a:off x="1408458" y="4832841"/>
            <a:ext cx="2996358" cy="3035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ector recto de flecha 52">
            <a:extLst>
              <a:ext uri="{FF2B5EF4-FFF2-40B4-BE49-F238E27FC236}">
                <a16:creationId xmlns:a16="http://schemas.microsoft.com/office/drawing/2014/main" id="{9559B4DA-1D3C-470E-AA3E-DB505744F3C5}"/>
              </a:ext>
            </a:extLst>
          </p:cNvPr>
          <p:cNvCxnSpPr>
            <a:cxnSpLocks/>
          </p:cNvCxnSpPr>
          <p:nvPr/>
        </p:nvCxnSpPr>
        <p:spPr>
          <a:xfrm flipV="1">
            <a:off x="1416460" y="1312024"/>
            <a:ext cx="41001" cy="3543233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CuadroTexto 58">
            <a:extLst>
              <a:ext uri="{FF2B5EF4-FFF2-40B4-BE49-F238E27FC236}">
                <a16:creationId xmlns:a16="http://schemas.microsoft.com/office/drawing/2014/main" id="{DE2FE3AA-D511-444B-B7BA-FC167541BD26}"/>
              </a:ext>
            </a:extLst>
          </p:cNvPr>
          <p:cNvSpPr txBox="1"/>
          <p:nvPr/>
        </p:nvSpPr>
        <p:spPr>
          <a:xfrm>
            <a:off x="4046242" y="4563478"/>
            <a:ext cx="5326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419" sz="1200" dirty="0"/>
              <a:t>NO</a:t>
            </a:r>
            <a:endParaRPr lang="en-US" sz="1200" dirty="0"/>
          </a:p>
        </p:txBody>
      </p:sp>
      <p:cxnSp>
        <p:nvCxnSpPr>
          <p:cNvPr id="62" name="Conector recto de flecha 61">
            <a:extLst>
              <a:ext uri="{FF2B5EF4-FFF2-40B4-BE49-F238E27FC236}">
                <a16:creationId xmlns:a16="http://schemas.microsoft.com/office/drawing/2014/main" id="{932580EA-3626-4927-80CC-FC6FDF6635C1}"/>
              </a:ext>
            </a:extLst>
          </p:cNvPr>
          <p:cNvCxnSpPr>
            <a:cxnSpLocks/>
          </p:cNvCxnSpPr>
          <p:nvPr/>
        </p:nvCxnSpPr>
        <p:spPr>
          <a:xfrm flipH="1">
            <a:off x="4055022" y="3844036"/>
            <a:ext cx="54713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CuadroTexto 64">
            <a:extLst>
              <a:ext uri="{FF2B5EF4-FFF2-40B4-BE49-F238E27FC236}">
                <a16:creationId xmlns:a16="http://schemas.microsoft.com/office/drawing/2014/main" id="{96EED193-06CC-46A0-9400-88F8604B1067}"/>
              </a:ext>
            </a:extLst>
          </p:cNvPr>
          <p:cNvSpPr txBox="1"/>
          <p:nvPr/>
        </p:nvSpPr>
        <p:spPr>
          <a:xfrm>
            <a:off x="4248575" y="3556019"/>
            <a:ext cx="5326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419" sz="1200" dirty="0"/>
              <a:t>NO</a:t>
            </a:r>
            <a:endParaRPr lang="en-US" sz="1200" dirty="0"/>
          </a:p>
        </p:txBody>
      </p:sp>
      <p:sp>
        <p:nvSpPr>
          <p:cNvPr id="66" name="Diagrama de flujo: decisión 65">
            <a:extLst>
              <a:ext uri="{FF2B5EF4-FFF2-40B4-BE49-F238E27FC236}">
                <a16:creationId xmlns:a16="http://schemas.microsoft.com/office/drawing/2014/main" id="{87F843B5-3A1D-421B-8FC7-EFCAE9B64A4F}"/>
              </a:ext>
            </a:extLst>
          </p:cNvPr>
          <p:cNvSpPr/>
          <p:nvPr/>
        </p:nvSpPr>
        <p:spPr>
          <a:xfrm>
            <a:off x="2290827" y="3514253"/>
            <a:ext cx="1743415" cy="629916"/>
          </a:xfrm>
          <a:prstGeom prst="flowChartDecision">
            <a:avLst/>
          </a:prstGeom>
          <a:solidFill>
            <a:schemeClr val="bg1">
              <a:lumMod val="8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dirty="0">
                <a:solidFill>
                  <a:schemeClr val="tx1"/>
                </a:solidFill>
              </a:rPr>
              <a:t>¿</a:t>
            </a:r>
            <a:r>
              <a:rPr lang="es-419" sz="1200" dirty="0">
                <a:solidFill>
                  <a:schemeClr val="tx1"/>
                </a:solidFill>
              </a:rPr>
              <a:t> </a:t>
            </a:r>
            <a:r>
              <a:rPr lang="es-419" sz="1000" dirty="0">
                <a:solidFill>
                  <a:schemeClr val="tx1"/>
                </a:solidFill>
              </a:rPr>
              <a:t>Un tercer Par aprueba?</a:t>
            </a:r>
            <a:endParaRPr lang="en-US" sz="1000" dirty="0">
              <a:solidFill>
                <a:schemeClr val="tx1"/>
              </a:solidFill>
            </a:endParaRPr>
          </a:p>
        </p:txBody>
      </p:sp>
      <p:cxnSp>
        <p:nvCxnSpPr>
          <p:cNvPr id="68" name="Conector recto de flecha 67">
            <a:extLst>
              <a:ext uri="{FF2B5EF4-FFF2-40B4-BE49-F238E27FC236}">
                <a16:creationId xmlns:a16="http://schemas.microsoft.com/office/drawing/2014/main" id="{CBC823B2-B1FD-4F5A-A6C4-19E012EFB84F}"/>
              </a:ext>
            </a:extLst>
          </p:cNvPr>
          <p:cNvCxnSpPr>
            <a:cxnSpLocks/>
            <a:stCxn id="66" idx="1"/>
          </p:cNvCxnSpPr>
          <p:nvPr/>
        </p:nvCxnSpPr>
        <p:spPr>
          <a:xfrm flipH="1">
            <a:off x="1457461" y="3829211"/>
            <a:ext cx="83336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CuadroTexto 68">
            <a:extLst>
              <a:ext uri="{FF2B5EF4-FFF2-40B4-BE49-F238E27FC236}">
                <a16:creationId xmlns:a16="http://schemas.microsoft.com/office/drawing/2014/main" id="{CE55C82D-4716-407D-ADA2-1E62F85B8F12}"/>
              </a:ext>
            </a:extLst>
          </p:cNvPr>
          <p:cNvSpPr txBox="1"/>
          <p:nvPr/>
        </p:nvSpPr>
        <p:spPr>
          <a:xfrm>
            <a:off x="3248986" y="4219340"/>
            <a:ext cx="4220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419" sz="1200" dirty="0"/>
              <a:t>SÍ</a:t>
            </a:r>
            <a:endParaRPr lang="en-US" sz="1200" dirty="0"/>
          </a:p>
        </p:txBody>
      </p:sp>
      <p:cxnSp>
        <p:nvCxnSpPr>
          <p:cNvPr id="70" name="Conector recto de flecha 69">
            <a:extLst>
              <a:ext uri="{FF2B5EF4-FFF2-40B4-BE49-F238E27FC236}">
                <a16:creationId xmlns:a16="http://schemas.microsoft.com/office/drawing/2014/main" id="{A6D7F8F6-6B55-43EE-B38B-6FEFC4A89D70}"/>
              </a:ext>
            </a:extLst>
          </p:cNvPr>
          <p:cNvCxnSpPr>
            <a:cxnSpLocks/>
          </p:cNvCxnSpPr>
          <p:nvPr/>
        </p:nvCxnSpPr>
        <p:spPr>
          <a:xfrm flipH="1">
            <a:off x="3169714" y="5030918"/>
            <a:ext cx="8427" cy="817231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Conector recto de flecha 71">
            <a:extLst>
              <a:ext uri="{FF2B5EF4-FFF2-40B4-BE49-F238E27FC236}">
                <a16:creationId xmlns:a16="http://schemas.microsoft.com/office/drawing/2014/main" id="{33E870C8-A2A8-4AA7-BB8E-59BE2AD0612E}"/>
              </a:ext>
            </a:extLst>
          </p:cNvPr>
          <p:cNvCxnSpPr>
            <a:cxnSpLocks/>
          </p:cNvCxnSpPr>
          <p:nvPr/>
        </p:nvCxnSpPr>
        <p:spPr>
          <a:xfrm>
            <a:off x="3176818" y="5822346"/>
            <a:ext cx="183808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Conector recto de flecha 82">
            <a:extLst>
              <a:ext uri="{FF2B5EF4-FFF2-40B4-BE49-F238E27FC236}">
                <a16:creationId xmlns:a16="http://schemas.microsoft.com/office/drawing/2014/main" id="{E961AF6F-517A-4767-98A1-EEAF2174FEF1}"/>
              </a:ext>
            </a:extLst>
          </p:cNvPr>
          <p:cNvCxnSpPr>
            <a:cxnSpLocks/>
          </p:cNvCxnSpPr>
          <p:nvPr/>
        </p:nvCxnSpPr>
        <p:spPr>
          <a:xfrm>
            <a:off x="3169715" y="4156163"/>
            <a:ext cx="0" cy="534797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Cerrar corchete 89">
            <a:extLst>
              <a:ext uri="{FF2B5EF4-FFF2-40B4-BE49-F238E27FC236}">
                <a16:creationId xmlns:a16="http://schemas.microsoft.com/office/drawing/2014/main" id="{6FA19DB9-4583-42D3-AB31-661BC436C675}"/>
              </a:ext>
            </a:extLst>
          </p:cNvPr>
          <p:cNvSpPr/>
          <p:nvPr/>
        </p:nvSpPr>
        <p:spPr>
          <a:xfrm>
            <a:off x="3169715" y="4679595"/>
            <a:ext cx="54608" cy="351323"/>
          </a:xfrm>
          <a:prstGeom prst="rightBracket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CuadroTexto 91">
            <a:extLst>
              <a:ext uri="{FF2B5EF4-FFF2-40B4-BE49-F238E27FC236}">
                <a16:creationId xmlns:a16="http://schemas.microsoft.com/office/drawing/2014/main" id="{9065BC39-EF00-4EF6-BC25-D1D6C8292898}"/>
              </a:ext>
            </a:extLst>
          </p:cNvPr>
          <p:cNvSpPr txBox="1"/>
          <p:nvPr/>
        </p:nvSpPr>
        <p:spPr>
          <a:xfrm>
            <a:off x="1917344" y="3570121"/>
            <a:ext cx="5326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419" sz="1200" dirty="0"/>
              <a:t>NO</a:t>
            </a:r>
            <a:endParaRPr lang="en-US" sz="1200" dirty="0"/>
          </a:p>
        </p:txBody>
      </p:sp>
      <p:sp>
        <p:nvSpPr>
          <p:cNvPr id="63" name="CuadroTexto 62">
            <a:extLst>
              <a:ext uri="{FF2B5EF4-FFF2-40B4-BE49-F238E27FC236}">
                <a16:creationId xmlns:a16="http://schemas.microsoft.com/office/drawing/2014/main" id="{5A956526-118A-49A2-9B53-E07C59E4521A}"/>
              </a:ext>
            </a:extLst>
          </p:cNvPr>
          <p:cNvSpPr txBox="1"/>
          <p:nvPr/>
        </p:nvSpPr>
        <p:spPr>
          <a:xfrm>
            <a:off x="4872505" y="2022661"/>
            <a:ext cx="1583136" cy="24622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s-419" sz="1000" dirty="0"/>
              <a:t>El Editor escoge los Pares</a:t>
            </a:r>
            <a:endParaRPr lang="en-US" sz="1000" dirty="0"/>
          </a:p>
        </p:txBody>
      </p:sp>
      <p:cxnSp>
        <p:nvCxnSpPr>
          <p:cNvPr id="67" name="Conector recto de flecha 66">
            <a:extLst>
              <a:ext uri="{FF2B5EF4-FFF2-40B4-BE49-F238E27FC236}">
                <a16:creationId xmlns:a16="http://schemas.microsoft.com/office/drawing/2014/main" id="{333F37D0-02F6-428B-941F-C0A33028F346}"/>
              </a:ext>
            </a:extLst>
          </p:cNvPr>
          <p:cNvCxnSpPr>
            <a:cxnSpLocks/>
          </p:cNvCxnSpPr>
          <p:nvPr/>
        </p:nvCxnSpPr>
        <p:spPr>
          <a:xfrm>
            <a:off x="5664768" y="1675937"/>
            <a:ext cx="1" cy="332906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CuadroTexto 101">
            <a:extLst>
              <a:ext uri="{FF2B5EF4-FFF2-40B4-BE49-F238E27FC236}">
                <a16:creationId xmlns:a16="http://schemas.microsoft.com/office/drawing/2014/main" id="{8BFA7CF6-060F-440A-89D9-81647ADD8888}"/>
              </a:ext>
            </a:extLst>
          </p:cNvPr>
          <p:cNvSpPr txBox="1"/>
          <p:nvPr/>
        </p:nvSpPr>
        <p:spPr>
          <a:xfrm>
            <a:off x="5132670" y="3097819"/>
            <a:ext cx="1251672" cy="25422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s-419" sz="1000" dirty="0"/>
              <a:t>Veredicto de Pares</a:t>
            </a:r>
            <a:endParaRPr lang="en-US" sz="1000" dirty="0"/>
          </a:p>
        </p:txBody>
      </p:sp>
      <p:cxnSp>
        <p:nvCxnSpPr>
          <p:cNvPr id="106" name="Conector recto de flecha 105">
            <a:extLst>
              <a:ext uri="{FF2B5EF4-FFF2-40B4-BE49-F238E27FC236}">
                <a16:creationId xmlns:a16="http://schemas.microsoft.com/office/drawing/2014/main" id="{7D77ED03-94F0-470C-BAC9-EBCDFF181B29}"/>
              </a:ext>
            </a:extLst>
          </p:cNvPr>
          <p:cNvCxnSpPr>
            <a:cxnSpLocks/>
          </p:cNvCxnSpPr>
          <p:nvPr/>
        </p:nvCxnSpPr>
        <p:spPr>
          <a:xfrm>
            <a:off x="5684014" y="2987462"/>
            <a:ext cx="1" cy="127784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" name="CuadroTexto 132">
            <a:extLst>
              <a:ext uri="{FF2B5EF4-FFF2-40B4-BE49-F238E27FC236}">
                <a16:creationId xmlns:a16="http://schemas.microsoft.com/office/drawing/2014/main" id="{A580DD96-E370-44CA-8EA6-0D467A4209A4}"/>
              </a:ext>
            </a:extLst>
          </p:cNvPr>
          <p:cNvSpPr txBox="1"/>
          <p:nvPr/>
        </p:nvSpPr>
        <p:spPr>
          <a:xfrm>
            <a:off x="6709683" y="768240"/>
            <a:ext cx="1414493" cy="474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419" sz="1200" dirty="0"/>
              <a:t>HAY OPORTUNIDAD DE MEJORA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02523074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1148</TotalTime>
  <Words>88</Words>
  <Application>Microsoft Macintosh PowerPoint</Application>
  <PresentationFormat>Panorámica</PresentationFormat>
  <Paragraphs>24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rutipops@gmail.com</dc:creator>
  <cp:lastModifiedBy>Alfonso Villalobos Pérez</cp:lastModifiedBy>
  <cp:revision>34</cp:revision>
  <dcterms:created xsi:type="dcterms:W3CDTF">2020-07-13T22:11:39Z</dcterms:created>
  <dcterms:modified xsi:type="dcterms:W3CDTF">2024-07-17T01:17:13Z</dcterms:modified>
</cp:coreProperties>
</file>